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4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8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0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9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0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72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1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D1A50-464C-42C1-B3F7-5849A4BC16D4}" type="datetimeFigureOut">
              <a:rPr lang="en-US" smtClean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99EE-112C-4074-90D4-0A1205E9E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3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27" y="76034"/>
            <a:ext cx="11929606" cy="67104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4056" y="5343277"/>
            <a:ext cx="1114772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56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Marty J. Duvall</dc:creator>
  <cp:lastModifiedBy>Grant Young</cp:lastModifiedBy>
  <cp:revision>2</cp:revision>
  <dcterms:created xsi:type="dcterms:W3CDTF">2026-05-04T18:02:57Z</dcterms:created>
  <dcterms:modified xsi:type="dcterms:W3CDTF">2026-06-25T21:27:24Z</dcterms:modified>
</cp:coreProperties>
</file>